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262" r:id="rId7"/>
    <p:sldId id="263" r:id="rId8"/>
    <p:sldId id="265" r:id="rId9"/>
    <p:sldId id="259" r:id="rId10"/>
    <p:sldId id="261" r:id="rId11"/>
    <p:sldId id="264" r:id="rId12"/>
    <p:sldId id="26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796" y="-35577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11560" y="3244334"/>
            <a:ext cx="5281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ЧИМ ДИВУЮТЬ МОШНИ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467544" y="1628801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ІНТЕРНЕТ-ПРОЄКТ </a:t>
            </a:r>
            <a:br>
              <a:rPr lang="uk-UA" altLang="ru-RU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ЛІГИ СТАРШОКЛАСНИКІВ</a:t>
            </a:r>
          </a:p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Пишаємось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тобою,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рідний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краю»</a:t>
            </a:r>
            <a:endParaRPr lang="uk-UA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326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Мош</a:t>
            </a:r>
            <a:r>
              <a:rPr lang="uk-UA" sz="20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нівський</a:t>
            </a:r>
            <a:r>
              <a:rPr lang="uk-UA" sz="20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ЗЗСО </a:t>
            </a:r>
            <a:r>
              <a:rPr lang="ru-RU" sz="20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І-ІІІ</a:t>
            </a:r>
            <a:r>
              <a:rPr lang="ru-RU" sz="20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0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ступенів</a:t>
            </a:r>
            <a:r>
              <a:rPr lang="ru-RU" sz="20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0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Мошнівської</a:t>
            </a:r>
            <a:r>
              <a:rPr lang="ru-RU" sz="20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0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сільскої</a:t>
            </a:r>
            <a:r>
              <a:rPr lang="ru-RU" sz="20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ради </a:t>
            </a:r>
            <a:r>
              <a:rPr lang="ru-RU" sz="20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Черкаського</a:t>
            </a:r>
            <a:r>
              <a:rPr lang="ru-RU" sz="20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району </a:t>
            </a:r>
            <a:r>
              <a:rPr lang="ru-RU" sz="20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Черкаської</a:t>
            </a:r>
            <a:r>
              <a:rPr lang="ru-RU" sz="20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0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області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08518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Робота учня 11 класу</a:t>
            </a:r>
          </a:p>
          <a:p>
            <a:pPr algn="ctr"/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Журила Тараса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4" descr="Земська лікарня (Будинок лікаря), Мошни — фото, опис, адре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46533"/>
            <a:ext cx="3162258" cy="1993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5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827584" y="47667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 жаль,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ця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унікальна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пам’ятка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архітектури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стоїть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руйнується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впливом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часу </a:t>
            </a:r>
          </a:p>
        </p:txBody>
      </p:sp>
      <p:pic>
        <p:nvPicPr>
          <p:cNvPr id="7170" name="Picture 2" descr="https://provce.ck.ua/wp-content/uploads/2018/06/843892_30_w_590-500x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77510"/>
            <a:ext cx="3742420" cy="2432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rovce.ck.ua/wp-content/uploads/2018/06/843892_11_w_1000-500x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61674"/>
            <a:ext cx="3552329" cy="2664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Земская больница (Дом врача) - Мошны - фото, отзывы, координат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6" b="9304"/>
          <a:stretch/>
        </p:blipFill>
        <p:spPr bwMode="auto">
          <a:xfrm>
            <a:off x="1982924" y="1489389"/>
            <a:ext cx="5178152" cy="2672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2216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971600" y="764705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999"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Наше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завдання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зберегти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дивовижні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легендарні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об'єкти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села  для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нащадків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адже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не так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важко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, як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здається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на перший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погляд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2" name="Picture 6" descr="ПИТАННЯ ЗБЕРЕЖЕННЯ ВІДОМОЇ ПАМ'ЯТКИ АРХІТЕКТУРИ ЗРУШИЛО З МІСЦЯ: МОШНИ ВІДВІДАВ АТАШЕ З ПИТАНЬ КУЛЬТУРИ ТА ОСВІТИ ПОСОЛЬСТВА США В УКРАЇ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09" y="3212976"/>
            <a:ext cx="5933662" cy="3337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983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ело Мошни Черкаської області. Спасо-преображенська церква | Ferry building  san francisco, Ferry building, San francisco f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Село Мошни Черкаської області. Спасо-преображенська церква | Ferry building  san francisco, Ferry building, San francisco fer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Село Мошни Черкаської області. Спасо-преображенська церква | Ferry building  san francisco, Ferry building, San francisco f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3" y="7937"/>
            <a:ext cx="7935296" cy="6864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160338"/>
            <a:ext cx="431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Щиро дякую за увагу!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620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23528" y="476672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Здавна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Мошни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містом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в 1592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воно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отримало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Магдебурзьке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право, а через два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століття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увійшло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до складу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Росії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зробилось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містечком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волосним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центром. 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Власницею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Мошнів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навколишніх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земель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тоді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стала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Олександра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Браницька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У 1819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містечко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як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весільний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подарунок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перейшло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дочці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Браницьких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Єлизаветі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нареченій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майбутній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дружині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князя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Михайла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Воронцова</a:t>
            </a:r>
          </a:p>
        </p:txBody>
      </p:sp>
      <p:pic>
        <p:nvPicPr>
          <p:cNvPr id="12290" name="Picture 2" descr="Село Мошни на Черкащині » Мошнівська ТГ - офіційний сай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029713" cy="22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8227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Територія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сучасних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Мошен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була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південним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кордоном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Київської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держави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своєрідними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воротами «на Русь та з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Русі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11266" name="Picture 2" descr="Мошни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87572"/>
            <a:ext cx="305519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зірець духовності і культури - Бібліотека Уманського НУ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31" y="2852936"/>
            <a:ext cx="3636014" cy="32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9278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Донині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у Мошнах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збереглися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дерев’яні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пам’ятки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архітектури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Ц</a:t>
            </a:r>
            <a:r>
              <a:rPr lang="uk" sz="2400" dirty="0">
                <a:solidFill>
                  <a:schemeClr val="accent2">
                    <a:lumMod val="50000"/>
                  </a:schemeClr>
                </a:solidFill>
              </a:rPr>
              <a:t>е унікальні та оригінальні споруди авторства видатного архітектора Владислава Городецького, якого сучасники називали “Київським Гауді”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3091618"/>
            <a:ext cx="4120274" cy="26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941" y="3135842"/>
            <a:ext cx="3386550" cy="253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35329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611561" y="116632"/>
            <a:ext cx="7338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Владислав Владиславович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Городецький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український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польський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архітектор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підприємець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меценат, поляк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походженням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Автор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будинку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химерами та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Собору святого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Миколая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Києві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628" y="2708920"/>
            <a:ext cx="3636404" cy="267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Архітектор Владислав Городецьк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39836"/>
            <a:ext cx="3472495" cy="2257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рогулянка по Черкасам - Secret La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4478794"/>
            <a:ext cx="3568809" cy="2379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323528" y="1988841"/>
            <a:ext cx="7488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є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Польщі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Ірані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755576" y="548680"/>
            <a:ext cx="71287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Городецький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дружив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Миколою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та Катериною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Балашовими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Катерина Балашова  у 1884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успадкувала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маєтності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містечках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Мошни і Городище.  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Отримавши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право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власності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 почала активно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розвивати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забудовувати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55576" y="1988840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golos.com.ua/images_upload/2014/01/150114/Balash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834" y="1412776"/>
            <a:ext cx="3916275" cy="29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718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83568" y="69269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 1890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Катерина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замовила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Городецькому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проект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лікарні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Того ж року почали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заготівлю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матеріалу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Архітектор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присутній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будівництві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Відкрили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лікарню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9 листопада 1894 року </a:t>
            </a:r>
          </a:p>
        </p:txBody>
      </p:sp>
      <p:pic>
        <p:nvPicPr>
          <p:cNvPr id="5124" name="Picture 4" descr="Мошни, Черкаський р-н Черкаської обл. - будинок земської лікарні, арх. В.  Городецьк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91" r="14" b="2032"/>
          <a:stretch/>
        </p:blipFill>
        <p:spPr bwMode="auto">
          <a:xfrm>
            <a:off x="1731818" y="2424546"/>
            <a:ext cx="5678760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94784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827584" y="476672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 комплекс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лікарні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входили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поліклініка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дім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лікаря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пральня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лікарні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була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операційна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чотири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палати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на 10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ліжок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кабінет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лікаря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ванна, туалет і кухня.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Працював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один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лікар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два фельдшери та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стільки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ж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повивальних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бабок</a:t>
            </a:r>
          </a:p>
        </p:txBody>
      </p:sp>
      <p:pic>
        <p:nvPicPr>
          <p:cNvPr id="3074" name="Picture 2" descr="Про медицину: Земская медиц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4" y="3184247"/>
            <a:ext cx="4170168" cy="2330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ем примечательны белоярские села и деревни? — Новое Знам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20" y="3210321"/>
            <a:ext cx="3861639" cy="2428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волт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67544" y="47667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999" algn="ctr"/>
            <a:r>
              <a:rPr lang="ru-RU" b="1" dirty="0"/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Споруди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Городецького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у Мошнах є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унікальними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тому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єдиний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випадок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коли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Городецький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спроектував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споруди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з дерева.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інші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будівлі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спроектовані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ним,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зроблені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цегли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каменю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бетону</a:t>
            </a:r>
          </a:p>
        </p:txBody>
      </p:sp>
      <p:pic>
        <p:nvPicPr>
          <p:cNvPr id="9220" name="Picture 4" descr="Єдина дерев&amp;#39;яна будівля архітектора Городецького руйнується на Черкащині |  Про все - Черкаські новини. Життя міста Черкаси та Черкаської облас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7" y="2193093"/>
            <a:ext cx="56197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352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ПК</cp:lastModifiedBy>
  <cp:revision>33</cp:revision>
  <dcterms:created xsi:type="dcterms:W3CDTF">2010-02-23T11:30:32Z</dcterms:created>
  <dcterms:modified xsi:type="dcterms:W3CDTF">2021-10-27T08:55:29Z</dcterms:modified>
</cp:coreProperties>
</file>